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1" r:id="rId3"/>
    <p:sldId id="263" r:id="rId4"/>
    <p:sldId id="262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307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6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29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1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0423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55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261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7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19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8390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9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328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Using cloud computing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4596964"/>
            <a:ext cx="8045373" cy="742279"/>
          </a:xfrm>
        </p:spPr>
        <p:txBody>
          <a:bodyPr>
            <a:normAutofit/>
          </a:bodyPr>
          <a:lstStyle/>
          <a:p>
            <a:r>
              <a:rPr lang="en-CA" sz="4000" dirty="0"/>
              <a:t>In the classroom</a:t>
            </a:r>
          </a:p>
        </p:txBody>
      </p:sp>
    </p:spTree>
    <p:extLst>
      <p:ext uri="{BB962C8B-B14F-4D97-AF65-F5344CB8AC3E}">
        <p14:creationId xmlns:p14="http://schemas.microsoft.com/office/powerpoint/2010/main" val="10274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818" y="404043"/>
            <a:ext cx="7262029" cy="2785435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865817" y="3965945"/>
            <a:ext cx="7262029" cy="213433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DESCRIPTION</a:t>
            </a:r>
          </a:p>
          <a:p>
            <a:pPr marL="0" indent="0">
              <a:buNone/>
            </a:pPr>
            <a:r>
              <a:rPr lang="en-CA" dirty="0">
                <a:solidFill>
                  <a:schemeClr val="tx2"/>
                </a:solidFill>
                <a:latin typeface="Franklin Gothic Medium" panose="020B0603020102020204" pitchFamily="34" charset="0"/>
              </a:rPr>
              <a:t>A place in ‘the cloud’ to safely store documents. </a:t>
            </a:r>
            <a:endParaRPr lang="en-CA" b="1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OUTCOME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GLO 12.3: </a:t>
            </a:r>
            <a:r>
              <a:rPr lang="en-CA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Create, maintain, and present a portfolio.</a:t>
            </a:r>
            <a:endParaRPr lang="en-CA" b="1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36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019" y="196106"/>
            <a:ext cx="7245627" cy="3201309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865817" y="3965945"/>
            <a:ext cx="7262029" cy="26156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DESCRIPTION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Online video-maker and slideshow creator. This allows users to create unique presentations to show off photos and videos. 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OUTCOME 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GOAL 4: 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Present Design solutions.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GLO 4.2: 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Use presentation production methods.</a:t>
            </a:r>
            <a:r>
              <a:rPr lang="en-CA" sz="1800" dirty="0"/>
              <a:t> </a:t>
            </a:r>
            <a:endParaRPr lang="en-CA" sz="1800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7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426" y="196106"/>
            <a:ext cx="3158813" cy="3201309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865817" y="3678865"/>
            <a:ext cx="7262029" cy="31791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DESCRIPTION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Online database that allow you to browse and save millions of interior design and decorating ideas. 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OUTCOME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GLO 1.2: 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research and analyze verbal and numeric information for design solutions.  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11B.S.1.2.1: 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consider aesthetic principals (</a:t>
            </a:r>
            <a:r>
              <a:rPr lang="en-CA" sz="1800" dirty="0" err="1">
                <a:solidFill>
                  <a:schemeClr val="tx2"/>
                </a:solidFill>
                <a:latin typeface="Franklin Gothic Medium" panose="020B0603020102020204" pitchFamily="34" charset="0"/>
              </a:rPr>
              <a:t>eg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. Colour, balance, texture, form proportion) in relation to interior and exterior residential design.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812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818" y="196106"/>
            <a:ext cx="7262029" cy="3201309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698522" y="3424308"/>
            <a:ext cx="7596619" cy="33861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DESCRIPTION: 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A sharing service that allows users to ‘pin’ to a personal ‘board’. This allows them to organize and share with others within the Pinterest world. 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A digital Bulletin board. 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Allows people to create dream/inspiration boards. 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OUTCOME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 </a:t>
            </a:r>
            <a:r>
              <a:rPr lang="en-CA" sz="18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11A.S.5.3.6: 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Use information communication technologies(</a:t>
            </a:r>
            <a:r>
              <a:rPr lang="en-CA" sz="1800" dirty="0" err="1">
                <a:solidFill>
                  <a:schemeClr val="tx2"/>
                </a:solidFill>
                <a:latin typeface="Franklin Gothic Medium" panose="020B0603020102020204" pitchFamily="34" charset="0"/>
              </a:rPr>
              <a:t>eg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. RSS feeds, blogs, technical websites, discussion boards) related to architectural/engineering design drafting. </a:t>
            </a:r>
            <a:endParaRPr lang="en-CA" sz="1800" b="1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9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684" y="161653"/>
            <a:ext cx="5320767" cy="3017482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865817" y="3179135"/>
            <a:ext cx="7262029" cy="36788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DESCRIPTION 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An online tool that allows users to develop unique </a:t>
            </a:r>
            <a:r>
              <a:rPr lang="en-CA" sz="1800">
                <a:solidFill>
                  <a:schemeClr val="tx2"/>
                </a:solidFill>
                <a:latin typeface="Franklin Gothic Medium" panose="020B0603020102020204" pitchFamily="34" charset="0"/>
              </a:rPr>
              <a:t>multimedia presentations.</a:t>
            </a:r>
            <a:endParaRPr lang="en-CA" sz="1800" dirty="0">
              <a:solidFill>
                <a:schemeClr val="tx2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OUTCOME</a:t>
            </a:r>
            <a:r>
              <a:rPr lang="en-CA" dirty="0">
                <a:solidFill>
                  <a:schemeClr val="tx2"/>
                </a:solidFill>
                <a:latin typeface="Franklin Gothic Medium" panose="020B0603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11B.F.7.3.1: 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Identify the economic sustainability factors that influence architectural design solutions (</a:t>
            </a:r>
            <a:r>
              <a:rPr lang="en-CA" sz="1800" dirty="0" err="1">
                <a:solidFill>
                  <a:schemeClr val="tx2"/>
                </a:solidFill>
                <a:latin typeface="Franklin Gothic Medium" panose="020B0603020102020204" pitchFamily="34" charset="0"/>
              </a:rPr>
              <a:t>eg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. local </a:t>
            </a:r>
            <a:r>
              <a:rPr lang="en-CA" sz="1800" dirty="0" err="1">
                <a:solidFill>
                  <a:schemeClr val="tx2"/>
                </a:solidFill>
                <a:latin typeface="Franklin Gothic Medium" panose="020B0603020102020204" pitchFamily="34" charset="0"/>
              </a:rPr>
              <a:t>verus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 imported products, cradle to cradle, recycled materials).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12B.F.7.3.1: 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Identify economic sustainable materials and building systems that affect architectural design solutions (</a:t>
            </a:r>
            <a:r>
              <a:rPr lang="en-CA" sz="1800" dirty="0" err="1">
                <a:solidFill>
                  <a:schemeClr val="tx2"/>
                </a:solidFill>
                <a:latin typeface="Franklin Gothic Medium" panose="020B0603020102020204" pitchFamily="34" charset="0"/>
              </a:rPr>
              <a:t>eg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. solar, geothermal, wind, hydroelectric, renewable materials).</a:t>
            </a:r>
          </a:p>
        </p:txBody>
      </p:sp>
    </p:spTree>
    <p:extLst>
      <p:ext uri="{BB962C8B-B14F-4D97-AF65-F5344CB8AC3E}">
        <p14:creationId xmlns:p14="http://schemas.microsoft.com/office/powerpoint/2010/main" val="27101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440" y="196106"/>
            <a:ext cx="6904784" cy="3201309"/>
          </a:xfrm>
          <a:prstGeom prst="rect">
            <a:avLst/>
          </a:prstGeom>
        </p:spPr>
      </p:pic>
      <p:sp>
        <p:nvSpPr>
          <p:cNvPr id="3" name="Text Placeholder 4"/>
          <p:cNvSpPr txBox="1">
            <a:spLocks/>
          </p:cNvSpPr>
          <p:nvPr/>
        </p:nvSpPr>
        <p:spPr>
          <a:xfrm>
            <a:off x="2865817" y="3965945"/>
            <a:ext cx="7262029" cy="27644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DESCRIPTION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An app (or website) where users can post their own photos and share with followers. Users can also observe others posts. </a:t>
            </a:r>
          </a:p>
          <a:p>
            <a:pPr marL="0" indent="0">
              <a:buNone/>
            </a:pPr>
            <a:r>
              <a:rPr lang="en-CA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OUTCOME </a:t>
            </a:r>
          </a:p>
          <a:p>
            <a:pPr marL="0" indent="0">
              <a:buNone/>
            </a:pPr>
            <a:r>
              <a:rPr lang="en-CA" sz="1800" b="1" dirty="0">
                <a:solidFill>
                  <a:schemeClr val="tx2"/>
                </a:solidFill>
                <a:latin typeface="Franklin Gothic Medium" panose="020B0603020102020204" pitchFamily="34" charset="0"/>
              </a:rPr>
              <a:t>11B.F.81.2: 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Describe emerging styles and trends (</a:t>
            </a:r>
            <a:r>
              <a:rPr lang="en-CA" sz="1800" dirty="0" err="1">
                <a:solidFill>
                  <a:schemeClr val="tx2"/>
                </a:solidFill>
                <a:latin typeface="Franklin Gothic Medium" panose="020B0603020102020204" pitchFamily="34" charset="0"/>
              </a:rPr>
              <a:t>eg</a:t>
            </a:r>
            <a:r>
              <a:rPr lang="en-CA" sz="1800" dirty="0">
                <a:solidFill>
                  <a:schemeClr val="tx2"/>
                </a:solidFill>
                <a:latin typeface="Franklin Gothic Medium" panose="020B0603020102020204" pitchFamily="34" charset="0"/>
              </a:rPr>
              <a:t>. building use, life of building, evolution of building, flexible housing, and home office) and their impact on architectural design.</a:t>
            </a:r>
          </a:p>
        </p:txBody>
      </p:sp>
    </p:spTree>
    <p:extLst>
      <p:ext uri="{BB962C8B-B14F-4D97-AF65-F5344CB8AC3E}">
        <p14:creationId xmlns:p14="http://schemas.microsoft.com/office/powerpoint/2010/main" val="348418715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110</TotalTime>
  <Words>329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Medium</vt:lpstr>
      <vt:lpstr>Gill Sans MT</vt:lpstr>
      <vt:lpstr>Impact</vt:lpstr>
      <vt:lpstr>Badge</vt:lpstr>
      <vt:lpstr>Using cloud computing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cloud computing</dc:title>
  <dc:creator>Kurt Schlamp</dc:creator>
  <cp:lastModifiedBy>Kurt Schlamp</cp:lastModifiedBy>
  <cp:revision>13</cp:revision>
  <dcterms:created xsi:type="dcterms:W3CDTF">2016-06-16T17:49:53Z</dcterms:created>
  <dcterms:modified xsi:type="dcterms:W3CDTF">2016-06-16T19:57:44Z</dcterms:modified>
</cp:coreProperties>
</file>